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5ACE"/>
    <a:srgbClr val="B482DA"/>
    <a:srgbClr val="F79D3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3C40-666B-412C-AF88-19209CB7B104}" type="datetimeFigureOut">
              <a:rPr lang="es-AR" smtClean="0"/>
              <a:pPr/>
              <a:t>1/7/2020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56DB-0A74-4D29-8229-8C3844FD462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00964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3C40-666B-412C-AF88-19209CB7B104}" type="datetimeFigureOut">
              <a:rPr lang="es-AR" smtClean="0"/>
              <a:pPr/>
              <a:t>1/7/2020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56DB-0A74-4D29-8229-8C3844FD462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00251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3C40-666B-412C-AF88-19209CB7B104}" type="datetimeFigureOut">
              <a:rPr lang="es-AR" smtClean="0"/>
              <a:pPr/>
              <a:t>1/7/2020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56DB-0A74-4D29-8229-8C3844FD462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70791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3C40-666B-412C-AF88-19209CB7B104}" type="datetimeFigureOut">
              <a:rPr lang="es-AR" smtClean="0"/>
              <a:pPr/>
              <a:t>1/7/2020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56DB-0A74-4D29-8229-8C3844FD462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59677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3C40-666B-412C-AF88-19209CB7B104}" type="datetimeFigureOut">
              <a:rPr lang="es-AR" smtClean="0"/>
              <a:pPr/>
              <a:t>1/7/2020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56DB-0A74-4D29-8229-8C3844FD462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26810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3C40-666B-412C-AF88-19209CB7B104}" type="datetimeFigureOut">
              <a:rPr lang="es-AR" smtClean="0"/>
              <a:pPr/>
              <a:t>1/7/2020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56DB-0A74-4D29-8229-8C3844FD462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78795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3C40-666B-412C-AF88-19209CB7B104}" type="datetimeFigureOut">
              <a:rPr lang="es-AR" smtClean="0"/>
              <a:pPr/>
              <a:t>1/7/2020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56DB-0A74-4D29-8229-8C3844FD462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89203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3C40-666B-412C-AF88-19209CB7B104}" type="datetimeFigureOut">
              <a:rPr lang="es-AR" smtClean="0"/>
              <a:pPr/>
              <a:t>1/7/2020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56DB-0A74-4D29-8229-8C3844FD462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567487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3C40-666B-412C-AF88-19209CB7B104}" type="datetimeFigureOut">
              <a:rPr lang="es-AR" smtClean="0"/>
              <a:pPr/>
              <a:t>1/7/2020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56DB-0A74-4D29-8229-8C3844FD462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81527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3C40-666B-412C-AF88-19209CB7B104}" type="datetimeFigureOut">
              <a:rPr lang="es-AR" smtClean="0"/>
              <a:pPr/>
              <a:t>1/7/2020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56DB-0A74-4D29-8229-8C3844FD462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14326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3C40-666B-412C-AF88-19209CB7B104}" type="datetimeFigureOut">
              <a:rPr lang="es-AR" smtClean="0"/>
              <a:pPr/>
              <a:t>1/7/2020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56DB-0A74-4D29-8229-8C3844FD462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90819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73C40-666B-412C-AF88-19209CB7B104}" type="datetimeFigureOut">
              <a:rPr lang="es-AR" smtClean="0"/>
              <a:pPr/>
              <a:t>1/7/2020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656DB-0A74-4D29-8229-8C3844FD462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40879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1030" name="Picture 6" descr="Calendario agosto 2020 - 48LD. El estilo del marcador. Calendario mensual y almanaque gratuito para imprimir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164" y="-16084"/>
            <a:ext cx="11161059" cy="687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ángulo 26"/>
          <p:cNvSpPr/>
          <p:nvPr/>
        </p:nvSpPr>
        <p:spPr>
          <a:xfrm>
            <a:off x="1907238" y="3961620"/>
            <a:ext cx="914400" cy="739589"/>
          </a:xfrm>
          <a:prstGeom prst="rect">
            <a:avLst/>
          </a:prstGeom>
          <a:solidFill>
            <a:srgbClr val="F79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Clase</a:t>
            </a:r>
          </a:p>
          <a:p>
            <a:pPr algn="ctr"/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es-A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1" name="Grupo 30"/>
          <p:cNvGrpSpPr/>
          <p:nvPr/>
        </p:nvGrpSpPr>
        <p:grpSpPr>
          <a:xfrm>
            <a:off x="1479177" y="240691"/>
            <a:ext cx="6481482" cy="5297373"/>
            <a:chOff x="1479177" y="240691"/>
            <a:chExt cx="6481482" cy="5297373"/>
          </a:xfrm>
        </p:grpSpPr>
        <p:sp>
          <p:nvSpPr>
            <p:cNvPr id="4" name="Rectángulo 3"/>
            <p:cNvSpPr/>
            <p:nvPr/>
          </p:nvSpPr>
          <p:spPr>
            <a:xfrm>
              <a:off x="1927411" y="2122602"/>
              <a:ext cx="914400" cy="739589"/>
            </a:xfrm>
            <a:prstGeom prst="rect">
              <a:avLst/>
            </a:prstGeom>
            <a:solidFill>
              <a:srgbClr val="F79D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Clase</a:t>
              </a:r>
            </a:p>
            <a:p>
              <a:pPr algn="ctr"/>
              <a:r>
                <a:rPr lang="es-AR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1</a:t>
              </a:r>
              <a:endParaRPr lang="es-A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6212541" y="3022202"/>
              <a:ext cx="874059" cy="739589"/>
            </a:xfrm>
            <a:prstGeom prst="rect">
              <a:avLst/>
            </a:prstGeom>
            <a:solidFill>
              <a:srgbClr val="F79D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4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B2</a:t>
              </a:r>
              <a:endParaRPr lang="es-A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6212541" y="4798474"/>
              <a:ext cx="833718" cy="739589"/>
            </a:xfrm>
            <a:prstGeom prst="rect">
              <a:avLst/>
            </a:prstGeom>
            <a:solidFill>
              <a:srgbClr val="F79D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4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B2</a:t>
              </a:r>
              <a:endParaRPr lang="es-A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6956611" y="3022201"/>
              <a:ext cx="914400" cy="739589"/>
            </a:xfrm>
            <a:prstGeom prst="rect">
              <a:avLst/>
            </a:prstGeom>
            <a:solidFill>
              <a:srgbClr val="F79D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Clase</a:t>
              </a:r>
            </a:p>
            <a:p>
              <a:pPr algn="ctr"/>
              <a:r>
                <a:rPr lang="es-AR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1</a:t>
              </a:r>
              <a:endParaRPr lang="es-A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Rectángulo 25"/>
            <p:cNvSpPr/>
            <p:nvPr/>
          </p:nvSpPr>
          <p:spPr>
            <a:xfrm>
              <a:off x="7046259" y="4798475"/>
              <a:ext cx="914400" cy="739589"/>
            </a:xfrm>
            <a:prstGeom prst="rect">
              <a:avLst/>
            </a:prstGeom>
            <a:solidFill>
              <a:srgbClr val="F79D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Clase</a:t>
              </a:r>
            </a:p>
            <a:p>
              <a:pPr algn="ctr"/>
              <a:r>
                <a:rPr lang="es-AR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2</a:t>
              </a:r>
              <a:endParaRPr lang="es-A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Marco 21"/>
            <p:cNvSpPr/>
            <p:nvPr/>
          </p:nvSpPr>
          <p:spPr>
            <a:xfrm>
              <a:off x="1479177" y="759069"/>
              <a:ext cx="1389528" cy="595643"/>
            </a:xfrm>
            <a:prstGeom prst="frame">
              <a:avLst>
                <a:gd name="adj1" fmla="val 35076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/>
            <p:cNvSpPr/>
            <p:nvPr/>
          </p:nvSpPr>
          <p:spPr>
            <a:xfrm>
              <a:off x="2866465" y="240691"/>
              <a:ext cx="3657600" cy="6575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6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AGOSTO</a:t>
              </a:r>
              <a:endParaRPr lang="es-AR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Marco 29"/>
            <p:cNvSpPr/>
            <p:nvPr/>
          </p:nvSpPr>
          <p:spPr>
            <a:xfrm>
              <a:off x="5732929" y="759069"/>
              <a:ext cx="1389528" cy="595643"/>
            </a:xfrm>
            <a:prstGeom prst="frame">
              <a:avLst>
                <a:gd name="adj1" fmla="val 35076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92D050"/>
                </a:solidFill>
              </a:endParaRPr>
            </a:p>
          </p:txBody>
        </p:sp>
      </p:grpSp>
      <p:sp>
        <p:nvSpPr>
          <p:cNvPr id="32" name="Menos 31"/>
          <p:cNvSpPr/>
          <p:nvPr/>
        </p:nvSpPr>
        <p:spPr>
          <a:xfrm rot="5400000">
            <a:off x="5149301" y="3039601"/>
            <a:ext cx="6092871" cy="495056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140631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098" name="Picture 2" descr="Calendarios septiembre 2020, 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1196918" cy="703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o 4"/>
          <p:cNvGrpSpPr/>
          <p:nvPr/>
        </p:nvGrpSpPr>
        <p:grpSpPr>
          <a:xfrm>
            <a:off x="336176" y="2076415"/>
            <a:ext cx="932328" cy="2535006"/>
            <a:chOff x="152402" y="2142097"/>
            <a:chExt cx="932328" cy="2535006"/>
          </a:xfrm>
        </p:grpSpPr>
        <p:sp>
          <p:nvSpPr>
            <p:cNvPr id="10" name="Rectángulo 9"/>
            <p:cNvSpPr/>
            <p:nvPr/>
          </p:nvSpPr>
          <p:spPr>
            <a:xfrm>
              <a:off x="152402" y="2142097"/>
              <a:ext cx="914400" cy="739589"/>
            </a:xfrm>
            <a:prstGeom prst="rect">
              <a:avLst/>
            </a:prstGeom>
            <a:solidFill>
              <a:srgbClr val="F79D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4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B2</a:t>
              </a:r>
              <a:endParaRPr lang="es-A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170330" y="3937514"/>
              <a:ext cx="914400" cy="739589"/>
            </a:xfrm>
            <a:prstGeom prst="rect">
              <a:avLst/>
            </a:prstGeom>
            <a:solidFill>
              <a:srgbClr val="F79D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4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B2</a:t>
              </a:r>
              <a:endParaRPr lang="es-A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5" name="Rectángulo 14"/>
          <p:cNvSpPr/>
          <p:nvPr/>
        </p:nvSpPr>
        <p:spPr>
          <a:xfrm>
            <a:off x="6104706" y="3063436"/>
            <a:ext cx="833718" cy="739589"/>
          </a:xfrm>
          <a:prstGeom prst="rect">
            <a:avLst/>
          </a:prstGeom>
          <a:solidFill>
            <a:srgbClr val="F79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B2</a:t>
            </a:r>
            <a:endParaRPr lang="es-AR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2595281" y="240691"/>
            <a:ext cx="5822577" cy="657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SEPTIEMBRE</a:t>
            </a:r>
            <a:endParaRPr lang="es-AR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Marco 16"/>
          <p:cNvSpPr/>
          <p:nvPr/>
        </p:nvSpPr>
        <p:spPr>
          <a:xfrm>
            <a:off x="1479177" y="759069"/>
            <a:ext cx="1389528" cy="595643"/>
          </a:xfrm>
          <a:prstGeom prst="frame">
            <a:avLst>
              <a:gd name="adj1" fmla="val 3507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8" name="Marco 17"/>
          <p:cNvSpPr/>
          <p:nvPr/>
        </p:nvSpPr>
        <p:spPr>
          <a:xfrm>
            <a:off x="5741895" y="780632"/>
            <a:ext cx="1389528" cy="504277"/>
          </a:xfrm>
          <a:prstGeom prst="frame">
            <a:avLst>
              <a:gd name="adj1" fmla="val 2727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92D05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1927411" y="2122602"/>
            <a:ext cx="914400" cy="739589"/>
          </a:xfrm>
          <a:prstGeom prst="rect">
            <a:avLst/>
          </a:prstGeom>
          <a:solidFill>
            <a:srgbClr val="F79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Clase</a:t>
            </a:r>
          </a:p>
          <a:p>
            <a:pPr algn="ctr"/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endParaRPr lang="es-A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1941974" y="3939535"/>
            <a:ext cx="914400" cy="739589"/>
          </a:xfrm>
          <a:prstGeom prst="rect">
            <a:avLst/>
          </a:prstGeom>
          <a:solidFill>
            <a:srgbClr val="F79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Clase</a:t>
            </a:r>
          </a:p>
          <a:p>
            <a:pPr algn="ctr"/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</a:t>
            </a:r>
            <a:endParaRPr lang="es-A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6917132" y="3090152"/>
            <a:ext cx="914400" cy="739589"/>
          </a:xfrm>
          <a:prstGeom prst="rect">
            <a:avLst/>
          </a:prstGeom>
          <a:solidFill>
            <a:srgbClr val="F79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Clase</a:t>
            </a:r>
          </a:p>
          <a:p>
            <a:pPr algn="ctr"/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endParaRPr lang="es-A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Menos 31"/>
          <p:cNvSpPr/>
          <p:nvPr/>
        </p:nvSpPr>
        <p:spPr>
          <a:xfrm rot="5400000">
            <a:off x="5149301" y="3039601"/>
            <a:ext cx="6092871" cy="495056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80239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3076" name="Picture 4" descr="Calendarios octubre 2020, 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-4711"/>
            <a:ext cx="10901082" cy="691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o 5"/>
          <p:cNvGrpSpPr/>
          <p:nvPr/>
        </p:nvGrpSpPr>
        <p:grpSpPr>
          <a:xfrm>
            <a:off x="152402" y="2055815"/>
            <a:ext cx="932328" cy="2597760"/>
            <a:chOff x="152402" y="2142097"/>
            <a:chExt cx="932328" cy="2535006"/>
          </a:xfrm>
        </p:grpSpPr>
        <p:sp>
          <p:nvSpPr>
            <p:cNvPr id="11" name="Rectángulo 10"/>
            <p:cNvSpPr/>
            <p:nvPr/>
          </p:nvSpPr>
          <p:spPr>
            <a:xfrm>
              <a:off x="152402" y="2142097"/>
              <a:ext cx="914400" cy="739589"/>
            </a:xfrm>
            <a:prstGeom prst="rect">
              <a:avLst/>
            </a:prstGeom>
            <a:solidFill>
              <a:srgbClr val="F79D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4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B2</a:t>
              </a:r>
              <a:endParaRPr lang="es-A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170330" y="3937514"/>
              <a:ext cx="914400" cy="739589"/>
            </a:xfrm>
            <a:prstGeom prst="rect">
              <a:avLst/>
            </a:prstGeom>
            <a:solidFill>
              <a:srgbClr val="F79D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4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B2</a:t>
              </a:r>
              <a:endParaRPr lang="es-A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5" name="Rectángulo 14"/>
          <p:cNvSpPr/>
          <p:nvPr/>
        </p:nvSpPr>
        <p:spPr>
          <a:xfrm>
            <a:off x="2595281" y="240691"/>
            <a:ext cx="5862919" cy="657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OCTUBRE</a:t>
            </a:r>
            <a:endParaRPr lang="es-AR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Marco 15"/>
          <p:cNvSpPr/>
          <p:nvPr/>
        </p:nvSpPr>
        <p:spPr>
          <a:xfrm>
            <a:off x="1438836" y="759069"/>
            <a:ext cx="1389528" cy="595643"/>
          </a:xfrm>
          <a:prstGeom prst="frame">
            <a:avLst>
              <a:gd name="adj1" fmla="val 3507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7" name="Marco 16"/>
          <p:cNvSpPr/>
          <p:nvPr/>
        </p:nvSpPr>
        <p:spPr>
          <a:xfrm>
            <a:off x="5732929" y="759069"/>
            <a:ext cx="1389528" cy="504277"/>
          </a:xfrm>
          <a:prstGeom prst="frame">
            <a:avLst>
              <a:gd name="adj1" fmla="val 2727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92D050"/>
              </a:solidFill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6944280" y="1290166"/>
            <a:ext cx="914400" cy="739589"/>
          </a:xfrm>
          <a:prstGeom prst="rect">
            <a:avLst/>
          </a:prstGeom>
          <a:solidFill>
            <a:srgbClr val="F79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Clase</a:t>
            </a:r>
          </a:p>
          <a:p>
            <a:pPr algn="ctr"/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</a:t>
            </a:r>
            <a:endParaRPr lang="es-A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6032123" y="1291498"/>
            <a:ext cx="914400" cy="757897"/>
          </a:xfrm>
          <a:prstGeom prst="rect">
            <a:avLst/>
          </a:prstGeom>
          <a:solidFill>
            <a:srgbClr val="F79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B2</a:t>
            </a:r>
            <a:endParaRPr lang="es-AR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1897720" y="2133209"/>
            <a:ext cx="914400" cy="739589"/>
          </a:xfrm>
          <a:prstGeom prst="rect">
            <a:avLst/>
          </a:prstGeom>
          <a:solidFill>
            <a:srgbClr val="F79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Clase</a:t>
            </a:r>
          </a:p>
          <a:p>
            <a:pPr algn="ctr"/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</a:t>
            </a:r>
            <a:endParaRPr lang="es-A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6029880" y="1291498"/>
            <a:ext cx="914400" cy="757897"/>
          </a:xfrm>
          <a:prstGeom prst="rect">
            <a:avLst/>
          </a:prstGeom>
          <a:solidFill>
            <a:srgbClr val="F79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B2</a:t>
            </a:r>
            <a:endParaRPr lang="es-AR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6029880" y="3031148"/>
            <a:ext cx="914400" cy="757897"/>
          </a:xfrm>
          <a:prstGeom prst="rect">
            <a:avLst/>
          </a:prstGeom>
          <a:solidFill>
            <a:srgbClr val="F79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B2</a:t>
            </a:r>
            <a:endParaRPr lang="es-AR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6974529" y="3049456"/>
            <a:ext cx="914400" cy="739589"/>
          </a:xfrm>
          <a:prstGeom prst="rect">
            <a:avLst/>
          </a:prstGeom>
          <a:solidFill>
            <a:srgbClr val="F79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Clase</a:t>
            </a:r>
          </a:p>
          <a:p>
            <a:pPr algn="ctr"/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</a:t>
            </a:r>
            <a:endParaRPr lang="es-A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1913965" y="3952558"/>
            <a:ext cx="914400" cy="739589"/>
          </a:xfrm>
          <a:prstGeom prst="rect">
            <a:avLst/>
          </a:prstGeom>
          <a:solidFill>
            <a:srgbClr val="F79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Clase</a:t>
            </a:r>
          </a:p>
          <a:p>
            <a:pPr algn="ctr"/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</a:t>
            </a:r>
            <a:endParaRPr lang="es-A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6974529" y="4806187"/>
            <a:ext cx="914400" cy="739589"/>
          </a:xfrm>
          <a:prstGeom prst="rect">
            <a:avLst/>
          </a:prstGeom>
          <a:solidFill>
            <a:srgbClr val="F79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Clase</a:t>
            </a:r>
          </a:p>
          <a:p>
            <a:pPr algn="ctr"/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</a:t>
            </a:r>
            <a:endParaRPr lang="es-A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6096000" y="4806187"/>
            <a:ext cx="914400" cy="757897"/>
          </a:xfrm>
          <a:prstGeom prst="rect">
            <a:avLst/>
          </a:prstGeom>
          <a:solidFill>
            <a:srgbClr val="F79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B2</a:t>
            </a:r>
            <a:endParaRPr lang="es-AR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Menos 32"/>
          <p:cNvSpPr/>
          <p:nvPr/>
        </p:nvSpPr>
        <p:spPr>
          <a:xfrm rot="5400000">
            <a:off x="5149301" y="3039601"/>
            <a:ext cx="6092871" cy="495056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314610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alendarios noviembre 2020, 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4741" y="-26894"/>
            <a:ext cx="11358968" cy="688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o 5"/>
          <p:cNvGrpSpPr/>
          <p:nvPr/>
        </p:nvGrpSpPr>
        <p:grpSpPr>
          <a:xfrm>
            <a:off x="273425" y="2055814"/>
            <a:ext cx="2675963" cy="2565938"/>
            <a:chOff x="152402" y="2142097"/>
            <a:chExt cx="2675963" cy="2565938"/>
          </a:xfrm>
        </p:grpSpPr>
        <p:sp>
          <p:nvSpPr>
            <p:cNvPr id="8" name="Rectángulo 7"/>
            <p:cNvSpPr/>
            <p:nvPr/>
          </p:nvSpPr>
          <p:spPr>
            <a:xfrm>
              <a:off x="1913965" y="3968446"/>
              <a:ext cx="914400" cy="739589"/>
            </a:xfrm>
            <a:prstGeom prst="rect">
              <a:avLst/>
            </a:prstGeom>
            <a:solidFill>
              <a:srgbClr val="F79D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152402" y="2142097"/>
              <a:ext cx="914400" cy="739589"/>
            </a:xfrm>
            <a:prstGeom prst="rect">
              <a:avLst/>
            </a:prstGeom>
            <a:solidFill>
              <a:srgbClr val="F79D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4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B2</a:t>
              </a:r>
              <a:endParaRPr lang="es-A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170330" y="3937514"/>
              <a:ext cx="914400" cy="739589"/>
            </a:xfrm>
            <a:prstGeom prst="rect">
              <a:avLst/>
            </a:prstGeom>
            <a:solidFill>
              <a:srgbClr val="F79D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4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B2</a:t>
              </a:r>
              <a:endParaRPr lang="es-A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5" name="Rectángulo 14"/>
          <p:cNvSpPr/>
          <p:nvPr/>
        </p:nvSpPr>
        <p:spPr>
          <a:xfrm>
            <a:off x="2595281" y="240691"/>
            <a:ext cx="5862919" cy="657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NOVIEMBRE</a:t>
            </a:r>
            <a:endParaRPr lang="es-AR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Marco 15"/>
          <p:cNvSpPr/>
          <p:nvPr/>
        </p:nvSpPr>
        <p:spPr>
          <a:xfrm>
            <a:off x="1635372" y="757957"/>
            <a:ext cx="1389528" cy="595643"/>
          </a:xfrm>
          <a:prstGeom prst="frame">
            <a:avLst>
              <a:gd name="adj1" fmla="val 3507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7" name="Marco 16"/>
          <p:cNvSpPr/>
          <p:nvPr/>
        </p:nvSpPr>
        <p:spPr>
          <a:xfrm>
            <a:off x="5929465" y="784851"/>
            <a:ext cx="1389528" cy="504277"/>
          </a:xfrm>
          <a:prstGeom prst="frame">
            <a:avLst>
              <a:gd name="adj1" fmla="val 2727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92D050"/>
              </a:solidFill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2034988" y="2082707"/>
            <a:ext cx="914400" cy="739589"/>
          </a:xfrm>
          <a:prstGeom prst="rect">
            <a:avLst/>
          </a:prstGeom>
          <a:solidFill>
            <a:srgbClr val="F79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Clase</a:t>
            </a:r>
          </a:p>
          <a:p>
            <a:pPr algn="ctr"/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</a:t>
            </a:r>
            <a:endParaRPr lang="es-A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6404593" y="2970699"/>
            <a:ext cx="914400" cy="757897"/>
          </a:xfrm>
          <a:prstGeom prst="rect">
            <a:avLst/>
          </a:prstGeom>
          <a:solidFill>
            <a:srgbClr val="F79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B2</a:t>
            </a:r>
            <a:endParaRPr lang="es-AR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7318993" y="2970699"/>
            <a:ext cx="914400" cy="739589"/>
          </a:xfrm>
          <a:prstGeom prst="rect">
            <a:avLst/>
          </a:prstGeom>
          <a:solidFill>
            <a:srgbClr val="F79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Clase</a:t>
            </a:r>
          </a:p>
          <a:p>
            <a:pPr algn="ctr"/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</a:t>
            </a:r>
            <a:endParaRPr lang="es-A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Menos 23"/>
          <p:cNvSpPr/>
          <p:nvPr/>
        </p:nvSpPr>
        <p:spPr>
          <a:xfrm rot="5400000">
            <a:off x="5444936" y="3102119"/>
            <a:ext cx="6092871" cy="495056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4983378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60</Words>
  <Application>Microsoft Office PowerPoint</Application>
  <PresentationFormat>Personalizado</PresentationFormat>
  <Paragraphs>46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</dc:creator>
  <cp:lastModifiedBy>Fabiana</cp:lastModifiedBy>
  <cp:revision>13</cp:revision>
  <dcterms:created xsi:type="dcterms:W3CDTF">2020-06-22T23:45:58Z</dcterms:created>
  <dcterms:modified xsi:type="dcterms:W3CDTF">2020-07-01T14:46:36Z</dcterms:modified>
</cp:coreProperties>
</file>